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5013176"/>
            <a:ext cx="5637010" cy="882119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/>
              <a:t>Подготовила воспитатель ГБДОУ НАО ЦРР ДС «Сказка»</a:t>
            </a:r>
          </a:p>
          <a:p>
            <a:pPr algn="r"/>
            <a:r>
              <a:rPr lang="ru-RU" dirty="0" smtClean="0"/>
              <a:t>Канева Виктория Владимировна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175351" cy="1793167"/>
          </a:xfrm>
        </p:spPr>
        <p:txBody>
          <a:bodyPr/>
          <a:lstStyle/>
          <a:p>
            <a:pPr algn="ctr"/>
            <a:r>
              <a:rPr lang="ru-RU" dirty="0" smtClean="0"/>
              <a:t>Развитие внимания детей, 3-4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906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4844341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478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175351" cy="4680520"/>
          </a:xfrm>
        </p:spPr>
        <p:txBody>
          <a:bodyPr/>
          <a:lstStyle/>
          <a:p>
            <a:pPr algn="just"/>
            <a:r>
              <a:rPr lang="ru-RU" sz="2800" b="0" dirty="0">
                <a:effectLst/>
              </a:rPr>
              <a:t>Выполняя задания, которые представлены </a:t>
            </a:r>
            <a:r>
              <a:rPr lang="ru-RU" sz="2800" b="0" dirty="0" smtClean="0">
                <a:effectLst/>
              </a:rPr>
              <a:t>в этой презентации </a:t>
            </a:r>
            <a:r>
              <a:rPr lang="ru-RU" sz="2800" b="0" dirty="0">
                <a:effectLst/>
              </a:rPr>
              <a:t>ребенок в возрасте 3-4 лет научится фиксировать свое внимание, сформирует навыки переключать и распределять внимание, а так же слушать  и делать по правилам задания. Если заниматься регулярно, то малыша </a:t>
            </a:r>
            <a:r>
              <a:rPr lang="ru-RU" sz="2800" b="0" dirty="0" smtClean="0">
                <a:effectLst/>
              </a:rPr>
              <a:t>появится усидчивость </a:t>
            </a:r>
            <a:r>
              <a:rPr lang="ru-RU" sz="2800" b="0" dirty="0">
                <a:effectLst/>
              </a:rPr>
              <a:t>и интерес к </a:t>
            </a:r>
            <a:r>
              <a:rPr lang="ru-RU" sz="2800" b="0" dirty="0" smtClean="0">
                <a:effectLst/>
              </a:rPr>
              <a:t>знаниям</a:t>
            </a:r>
            <a:r>
              <a:rPr lang="ru-RU" sz="2000" b="0" dirty="0" smtClean="0">
                <a:effectLst/>
              </a:rPr>
              <a:t>.</a:t>
            </a:r>
            <a:br>
              <a:rPr lang="ru-RU" sz="2000" b="0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51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175351" cy="1793167"/>
          </a:xfrm>
        </p:spPr>
        <p:txBody>
          <a:bodyPr/>
          <a:lstStyle/>
          <a:p>
            <a:pPr algn="just" fontAlgn="base"/>
            <a:r>
              <a:rPr lang="ru-RU" sz="2400" b="0" dirty="0">
                <a:effectLst/>
              </a:rPr>
              <a:t>Время тренировки должно составлять 10-15 минут. Не допускайте усталости и утомления у ребенка. Заканчивайте занятие «на самом интересном месте». Это нужно для того, чтобы ребенок с радостью и наслаждением занимался в следующий раз и ждал с нетерпением следующего занятия.</a:t>
            </a:r>
            <a:br>
              <a:rPr lang="ru-RU" sz="2400" b="0" dirty="0">
                <a:effectLst/>
              </a:rPr>
            </a:br>
            <a:r>
              <a:rPr lang="ru-RU" sz="2400" b="0" dirty="0">
                <a:effectLst/>
              </a:rPr>
              <a:t>Не ждите от ребенка мгновенного результат, дайте ему время подумать и сосредоточиться.</a:t>
            </a:r>
            <a:br>
              <a:rPr lang="ru-RU" sz="2400" b="0" dirty="0">
                <a:effectLst/>
              </a:rPr>
            </a:br>
            <a:r>
              <a:rPr lang="ru-RU" sz="2400" b="0" dirty="0">
                <a:effectLst/>
              </a:rPr>
              <a:t>Помогайте и хвалите Вашего малыша! И он непременно порадует Вас своими достижениями и успехами.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790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22" y="260648"/>
            <a:ext cx="459064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51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8036"/>
            <a:ext cx="5040560" cy="69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778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16632"/>
            <a:ext cx="4786055" cy="660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5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8640"/>
            <a:ext cx="4641533" cy="640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298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8787"/>
            <a:ext cx="5184576" cy="644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235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639" y="93861"/>
            <a:ext cx="5073104" cy="676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43208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93</Words>
  <Application>Microsoft Office PowerPoint</Application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Развитие внимания детей, 3-4 года.</vt:lpstr>
      <vt:lpstr>Выполняя задания, которые представлены в этой презентации ребенок в возрасте 3-4 лет научится фиксировать свое внимание, сформирует навыки переключать и распределять внимание, а так же слушать  и делать по правилам задания. Если заниматься регулярно, то малыша появится усидчивость и интерес к знаниям. </vt:lpstr>
      <vt:lpstr>Время тренировки должно составлять 10-15 минут. Не допускайте усталости и утомления у ребенка. Заканчивайте занятие «на самом интересном месте». Это нужно для того, чтобы ребенок с радостью и наслаждением занимался в следующий раз и ждал с нетерпением следующего занятия. Не ждите от ребенка мгновенного результат, дайте ему время подумать и сосредоточиться. Помогайте и хвалите Вашего малыша! И он непременно порадует Вас своими достижениями и успехами.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внимания детей, 3-4 года.</dc:title>
  <dc:creator>Виктория Шестакова</dc:creator>
  <cp:lastModifiedBy>Привет)))</cp:lastModifiedBy>
  <cp:revision>2</cp:revision>
  <dcterms:created xsi:type="dcterms:W3CDTF">2020-04-23T18:50:14Z</dcterms:created>
  <dcterms:modified xsi:type="dcterms:W3CDTF">2020-04-23T19:07:36Z</dcterms:modified>
</cp:coreProperties>
</file>